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689</cp:revision>
  <dcterms:created xsi:type="dcterms:W3CDTF">2016-07-10T03:33:26Z</dcterms:created>
  <dcterms:modified xsi:type="dcterms:W3CDTF">2022-01-15T14:52:14Z</dcterms:modified>
</cp:coreProperties>
</file>